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7" r:id="rId5"/>
    <p:sldId id="258" r:id="rId6"/>
  </p:sldIdLst>
  <p:sldSz cx="14935200" cy="7497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E9E39-96FA-4F5C-8DAA-EADD7DC9A78A}" v="107" dt="2022-04-08T21:36:29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6900" y="1227065"/>
            <a:ext cx="11201400" cy="2610332"/>
          </a:xfrm>
        </p:spPr>
        <p:txBody>
          <a:bodyPr anchor="b"/>
          <a:lstStyle>
            <a:lvl1pPr algn="ctr">
              <a:defRPr sz="6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6900" y="3938062"/>
            <a:ext cx="11201400" cy="1810223"/>
          </a:xfrm>
        </p:spPr>
        <p:txBody>
          <a:bodyPr/>
          <a:lstStyle>
            <a:lvl1pPr marL="0" indent="0" algn="ctr">
              <a:buNone/>
              <a:defRPr sz="2624"/>
            </a:lvl1pPr>
            <a:lvl2pPr marL="499857" indent="0" algn="ctr">
              <a:buNone/>
              <a:defRPr sz="2187"/>
            </a:lvl2pPr>
            <a:lvl3pPr marL="999714" indent="0" algn="ctr">
              <a:buNone/>
              <a:defRPr sz="1968"/>
            </a:lvl3pPr>
            <a:lvl4pPr marL="1499570" indent="0" algn="ctr">
              <a:buNone/>
              <a:defRPr sz="1749"/>
            </a:lvl4pPr>
            <a:lvl5pPr marL="1999427" indent="0" algn="ctr">
              <a:buNone/>
              <a:defRPr sz="1749"/>
            </a:lvl5pPr>
            <a:lvl6pPr marL="2499284" indent="0" algn="ctr">
              <a:buNone/>
              <a:defRPr sz="1749"/>
            </a:lvl6pPr>
            <a:lvl7pPr marL="2999141" indent="0" algn="ctr">
              <a:buNone/>
              <a:defRPr sz="1749"/>
            </a:lvl7pPr>
            <a:lvl8pPr marL="3498997" indent="0" algn="ctr">
              <a:buNone/>
              <a:defRPr sz="1749"/>
            </a:lvl8pPr>
            <a:lvl9pPr marL="3998854" indent="0" algn="ctr">
              <a:buNone/>
              <a:defRPr sz="17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4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9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88002" y="399186"/>
            <a:ext cx="3220403" cy="63540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6795" y="399186"/>
            <a:ext cx="9474518" cy="63540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2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16" y="1869235"/>
            <a:ext cx="12881610" cy="3118861"/>
          </a:xfrm>
        </p:spPr>
        <p:txBody>
          <a:bodyPr anchor="b"/>
          <a:lstStyle>
            <a:lvl1pPr>
              <a:defRPr sz="6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9016" y="5017601"/>
            <a:ext cx="12881610" cy="1640135"/>
          </a:xfrm>
        </p:spPr>
        <p:txBody>
          <a:bodyPr/>
          <a:lstStyle>
            <a:lvl1pPr marL="0" indent="0">
              <a:buNone/>
              <a:defRPr sz="2624">
                <a:solidFill>
                  <a:schemeClr val="tx1">
                    <a:tint val="75000"/>
                  </a:schemeClr>
                </a:solidFill>
              </a:defRPr>
            </a:lvl1pPr>
            <a:lvl2pPr marL="49985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2pPr>
            <a:lvl3pPr marL="999714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3pPr>
            <a:lvl4pPr marL="1499570" indent="0">
              <a:buNone/>
              <a:defRPr sz="1749">
                <a:solidFill>
                  <a:schemeClr val="tx1">
                    <a:tint val="75000"/>
                  </a:schemeClr>
                </a:solidFill>
              </a:defRPr>
            </a:lvl4pPr>
            <a:lvl5pPr marL="1999427" indent="0">
              <a:buNone/>
              <a:defRPr sz="1749">
                <a:solidFill>
                  <a:schemeClr val="tx1">
                    <a:tint val="75000"/>
                  </a:schemeClr>
                </a:solidFill>
              </a:defRPr>
            </a:lvl5pPr>
            <a:lvl6pPr marL="2499284" indent="0">
              <a:buNone/>
              <a:defRPr sz="1749">
                <a:solidFill>
                  <a:schemeClr val="tx1">
                    <a:tint val="75000"/>
                  </a:schemeClr>
                </a:solidFill>
              </a:defRPr>
            </a:lvl6pPr>
            <a:lvl7pPr marL="2999141" indent="0">
              <a:buNone/>
              <a:defRPr sz="1749">
                <a:solidFill>
                  <a:schemeClr val="tx1">
                    <a:tint val="75000"/>
                  </a:schemeClr>
                </a:solidFill>
              </a:defRPr>
            </a:lvl7pPr>
            <a:lvl8pPr marL="3498997" indent="0">
              <a:buNone/>
              <a:defRPr sz="1749">
                <a:solidFill>
                  <a:schemeClr val="tx1">
                    <a:tint val="75000"/>
                  </a:schemeClr>
                </a:solidFill>
              </a:defRPr>
            </a:lvl8pPr>
            <a:lvl9pPr marL="3998854" indent="0">
              <a:buNone/>
              <a:defRPr sz="17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795" y="1995932"/>
            <a:ext cx="6347460" cy="4757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0945" y="1995932"/>
            <a:ext cx="6347460" cy="4757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40" y="399187"/>
            <a:ext cx="12881610" cy="144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41" y="1837994"/>
            <a:ext cx="6318289" cy="900772"/>
          </a:xfrm>
        </p:spPr>
        <p:txBody>
          <a:bodyPr anchor="b"/>
          <a:lstStyle>
            <a:lvl1pPr marL="0" indent="0">
              <a:buNone/>
              <a:defRPr sz="2624" b="1"/>
            </a:lvl1pPr>
            <a:lvl2pPr marL="499857" indent="0">
              <a:buNone/>
              <a:defRPr sz="2187" b="1"/>
            </a:lvl2pPr>
            <a:lvl3pPr marL="999714" indent="0">
              <a:buNone/>
              <a:defRPr sz="1968" b="1"/>
            </a:lvl3pPr>
            <a:lvl4pPr marL="1499570" indent="0">
              <a:buNone/>
              <a:defRPr sz="1749" b="1"/>
            </a:lvl4pPr>
            <a:lvl5pPr marL="1999427" indent="0">
              <a:buNone/>
              <a:defRPr sz="1749" b="1"/>
            </a:lvl5pPr>
            <a:lvl6pPr marL="2499284" indent="0">
              <a:buNone/>
              <a:defRPr sz="1749" b="1"/>
            </a:lvl6pPr>
            <a:lvl7pPr marL="2999141" indent="0">
              <a:buNone/>
              <a:defRPr sz="1749" b="1"/>
            </a:lvl7pPr>
            <a:lvl8pPr marL="3498997" indent="0">
              <a:buNone/>
              <a:defRPr sz="1749" b="1"/>
            </a:lvl8pPr>
            <a:lvl9pPr marL="3998854" indent="0">
              <a:buNone/>
              <a:defRPr sz="17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41" y="2738766"/>
            <a:ext cx="6318289" cy="4028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60945" y="1837994"/>
            <a:ext cx="6349405" cy="900772"/>
          </a:xfrm>
        </p:spPr>
        <p:txBody>
          <a:bodyPr anchor="b"/>
          <a:lstStyle>
            <a:lvl1pPr marL="0" indent="0">
              <a:buNone/>
              <a:defRPr sz="2624" b="1"/>
            </a:lvl1pPr>
            <a:lvl2pPr marL="499857" indent="0">
              <a:buNone/>
              <a:defRPr sz="2187" b="1"/>
            </a:lvl2pPr>
            <a:lvl3pPr marL="999714" indent="0">
              <a:buNone/>
              <a:defRPr sz="1968" b="1"/>
            </a:lvl3pPr>
            <a:lvl4pPr marL="1499570" indent="0">
              <a:buNone/>
              <a:defRPr sz="1749" b="1"/>
            </a:lvl4pPr>
            <a:lvl5pPr marL="1999427" indent="0">
              <a:buNone/>
              <a:defRPr sz="1749" b="1"/>
            </a:lvl5pPr>
            <a:lvl6pPr marL="2499284" indent="0">
              <a:buNone/>
              <a:defRPr sz="1749" b="1"/>
            </a:lvl6pPr>
            <a:lvl7pPr marL="2999141" indent="0">
              <a:buNone/>
              <a:defRPr sz="1749" b="1"/>
            </a:lvl7pPr>
            <a:lvl8pPr marL="3498997" indent="0">
              <a:buNone/>
              <a:defRPr sz="1749" b="1"/>
            </a:lvl8pPr>
            <a:lvl9pPr marL="3998854" indent="0">
              <a:buNone/>
              <a:defRPr sz="17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60945" y="2738766"/>
            <a:ext cx="6349405" cy="4028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8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8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5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41" y="499851"/>
            <a:ext cx="4816990" cy="1749478"/>
          </a:xfrm>
        </p:spPr>
        <p:txBody>
          <a:bodyPr anchor="b"/>
          <a:lstStyle>
            <a:lvl1pPr>
              <a:defRPr sz="34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9405" y="1079540"/>
            <a:ext cx="7560945" cy="5328271"/>
          </a:xfrm>
        </p:spPr>
        <p:txBody>
          <a:bodyPr/>
          <a:lstStyle>
            <a:lvl1pPr>
              <a:defRPr sz="3499"/>
            </a:lvl1pPr>
            <a:lvl2pPr>
              <a:defRPr sz="3061"/>
            </a:lvl2pPr>
            <a:lvl3pPr>
              <a:defRPr sz="2624"/>
            </a:lvl3pPr>
            <a:lvl4pPr>
              <a:defRPr sz="2187"/>
            </a:lvl4pPr>
            <a:lvl5pPr>
              <a:defRPr sz="2187"/>
            </a:lvl5pPr>
            <a:lvl6pPr>
              <a:defRPr sz="2187"/>
            </a:lvl6pPr>
            <a:lvl7pPr>
              <a:defRPr sz="2187"/>
            </a:lvl7pPr>
            <a:lvl8pPr>
              <a:defRPr sz="2187"/>
            </a:lvl8pPr>
            <a:lvl9pPr>
              <a:defRPr sz="21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41" y="2249329"/>
            <a:ext cx="4816990" cy="4167160"/>
          </a:xfrm>
        </p:spPr>
        <p:txBody>
          <a:bodyPr/>
          <a:lstStyle>
            <a:lvl1pPr marL="0" indent="0">
              <a:buNone/>
              <a:defRPr sz="1749"/>
            </a:lvl1pPr>
            <a:lvl2pPr marL="499857" indent="0">
              <a:buNone/>
              <a:defRPr sz="1531"/>
            </a:lvl2pPr>
            <a:lvl3pPr marL="999714" indent="0">
              <a:buNone/>
              <a:defRPr sz="1312"/>
            </a:lvl3pPr>
            <a:lvl4pPr marL="1499570" indent="0">
              <a:buNone/>
              <a:defRPr sz="1093"/>
            </a:lvl4pPr>
            <a:lvl5pPr marL="1999427" indent="0">
              <a:buNone/>
              <a:defRPr sz="1093"/>
            </a:lvl5pPr>
            <a:lvl6pPr marL="2499284" indent="0">
              <a:buNone/>
              <a:defRPr sz="1093"/>
            </a:lvl6pPr>
            <a:lvl7pPr marL="2999141" indent="0">
              <a:buNone/>
              <a:defRPr sz="1093"/>
            </a:lvl7pPr>
            <a:lvl8pPr marL="3498997" indent="0">
              <a:buNone/>
              <a:defRPr sz="1093"/>
            </a:lvl8pPr>
            <a:lvl9pPr marL="3998854" indent="0">
              <a:buNone/>
              <a:defRPr sz="10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41" y="499851"/>
            <a:ext cx="4816990" cy="1749478"/>
          </a:xfrm>
        </p:spPr>
        <p:txBody>
          <a:bodyPr anchor="b"/>
          <a:lstStyle>
            <a:lvl1pPr>
              <a:defRPr sz="34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49405" y="1079540"/>
            <a:ext cx="7560945" cy="5328271"/>
          </a:xfrm>
        </p:spPr>
        <p:txBody>
          <a:bodyPr anchor="t"/>
          <a:lstStyle>
            <a:lvl1pPr marL="0" indent="0">
              <a:buNone/>
              <a:defRPr sz="3499"/>
            </a:lvl1pPr>
            <a:lvl2pPr marL="499857" indent="0">
              <a:buNone/>
              <a:defRPr sz="3061"/>
            </a:lvl2pPr>
            <a:lvl3pPr marL="999714" indent="0">
              <a:buNone/>
              <a:defRPr sz="2624"/>
            </a:lvl3pPr>
            <a:lvl4pPr marL="1499570" indent="0">
              <a:buNone/>
              <a:defRPr sz="2187"/>
            </a:lvl4pPr>
            <a:lvl5pPr marL="1999427" indent="0">
              <a:buNone/>
              <a:defRPr sz="2187"/>
            </a:lvl5pPr>
            <a:lvl6pPr marL="2499284" indent="0">
              <a:buNone/>
              <a:defRPr sz="2187"/>
            </a:lvl6pPr>
            <a:lvl7pPr marL="2999141" indent="0">
              <a:buNone/>
              <a:defRPr sz="2187"/>
            </a:lvl7pPr>
            <a:lvl8pPr marL="3498997" indent="0">
              <a:buNone/>
              <a:defRPr sz="2187"/>
            </a:lvl8pPr>
            <a:lvl9pPr marL="3998854" indent="0">
              <a:buNone/>
              <a:defRPr sz="21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41" y="2249329"/>
            <a:ext cx="4816990" cy="4167160"/>
          </a:xfrm>
        </p:spPr>
        <p:txBody>
          <a:bodyPr/>
          <a:lstStyle>
            <a:lvl1pPr marL="0" indent="0">
              <a:buNone/>
              <a:defRPr sz="1749"/>
            </a:lvl1pPr>
            <a:lvl2pPr marL="499857" indent="0">
              <a:buNone/>
              <a:defRPr sz="1531"/>
            </a:lvl2pPr>
            <a:lvl3pPr marL="999714" indent="0">
              <a:buNone/>
              <a:defRPr sz="1312"/>
            </a:lvl3pPr>
            <a:lvl4pPr marL="1499570" indent="0">
              <a:buNone/>
              <a:defRPr sz="1093"/>
            </a:lvl4pPr>
            <a:lvl5pPr marL="1999427" indent="0">
              <a:buNone/>
              <a:defRPr sz="1093"/>
            </a:lvl5pPr>
            <a:lvl6pPr marL="2499284" indent="0">
              <a:buNone/>
              <a:defRPr sz="1093"/>
            </a:lvl6pPr>
            <a:lvl7pPr marL="2999141" indent="0">
              <a:buNone/>
              <a:defRPr sz="1093"/>
            </a:lvl7pPr>
            <a:lvl8pPr marL="3498997" indent="0">
              <a:buNone/>
              <a:defRPr sz="1093"/>
            </a:lvl8pPr>
            <a:lvl9pPr marL="3998854" indent="0">
              <a:buNone/>
              <a:defRPr sz="10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6795" y="399187"/>
            <a:ext cx="12881610" cy="1449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795" y="1995932"/>
            <a:ext cx="12881610" cy="4757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6795" y="6949316"/>
            <a:ext cx="3360420" cy="399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CDA0A-2DC7-4415-A9FD-733CF121527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47285" y="6949316"/>
            <a:ext cx="5040630" cy="399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7985" y="6949316"/>
            <a:ext cx="3360420" cy="399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5A224-EB5B-4A48-9F27-9773A447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9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9714" rtl="0" eaLnBrk="1" latinLnBrk="0" hangingPunct="1">
        <a:lnSpc>
          <a:spcPct val="90000"/>
        </a:lnSpc>
        <a:spcBef>
          <a:spcPct val="0"/>
        </a:spcBef>
        <a:buNone/>
        <a:defRPr sz="4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928" indent="-249928" algn="l" defTabSz="999714" rtl="0" eaLnBrk="1" latinLnBrk="0" hangingPunct="1">
        <a:lnSpc>
          <a:spcPct val="90000"/>
        </a:lnSpc>
        <a:spcBef>
          <a:spcPts val="1093"/>
        </a:spcBef>
        <a:buFont typeface="Arial" panose="020B0604020202020204" pitchFamily="34" charset="0"/>
        <a:buChar char="•"/>
        <a:defRPr sz="3061" kern="1200">
          <a:solidFill>
            <a:schemeClr val="tx1"/>
          </a:solidFill>
          <a:latin typeface="+mn-lt"/>
          <a:ea typeface="+mn-ea"/>
          <a:cs typeface="+mn-cs"/>
        </a:defRPr>
      </a:lvl1pPr>
      <a:lvl2pPr marL="749785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249642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2187" kern="1200">
          <a:solidFill>
            <a:schemeClr val="tx1"/>
          </a:solidFill>
          <a:latin typeface="+mn-lt"/>
          <a:ea typeface="+mn-ea"/>
          <a:cs typeface="+mn-cs"/>
        </a:defRPr>
      </a:lvl3pPr>
      <a:lvl4pPr marL="1749499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4pPr>
      <a:lvl5pPr marL="2249355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5pPr>
      <a:lvl6pPr marL="2749212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6pPr>
      <a:lvl7pPr marL="3249069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7pPr>
      <a:lvl8pPr marL="3748926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8pPr>
      <a:lvl9pPr marL="4248782" indent="-249928" algn="l" defTabSz="999714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1pPr>
      <a:lvl2pPr marL="499857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2pPr>
      <a:lvl3pPr marL="999714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499570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4pPr>
      <a:lvl5pPr marL="1999427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5pPr>
      <a:lvl6pPr marL="2499284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6pPr>
      <a:lvl7pPr marL="2999141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7pPr>
      <a:lvl8pPr marL="3498997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8pPr>
      <a:lvl9pPr marL="3998854" algn="l" defTabSz="999714" rtl="0" eaLnBrk="1" latinLnBrk="0" hangingPunct="1">
        <a:defRPr sz="1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g"/><Relationship Id="rId18" Type="http://schemas.microsoft.com/office/2017/06/relationships/model3d" Target="../media/model3d7.glb"/><Relationship Id="rId26" Type="http://schemas.microsoft.com/office/2017/06/relationships/model3d" Target="../media/model3d11.glb"/><Relationship Id="rId39" Type="http://schemas.microsoft.com/office/2017/06/relationships/model3d" Target="../media/model3d16.glb"/><Relationship Id="rId21" Type="http://schemas.openxmlformats.org/officeDocument/2006/relationships/image" Target="../media/image22.png"/><Relationship Id="rId34" Type="http://schemas.microsoft.com/office/2017/06/relationships/model3d" Target="../media/model3d14.glb"/><Relationship Id="rId42" Type="http://schemas.openxmlformats.org/officeDocument/2006/relationships/image" Target="../media/image35.jpg"/><Relationship Id="rId47" Type="http://schemas.openxmlformats.org/officeDocument/2006/relationships/image" Target="../media/image38.jpg"/><Relationship Id="rId50" Type="http://schemas.openxmlformats.org/officeDocument/2006/relationships/image" Target="../media/image41.jpg"/><Relationship Id="rId55" Type="http://schemas.openxmlformats.org/officeDocument/2006/relationships/image" Target="../media/image46.jp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6" Type="http://schemas.microsoft.com/office/2017/06/relationships/model3d" Target="../media/model3d6.glb"/><Relationship Id="rId29" Type="http://schemas.openxmlformats.org/officeDocument/2006/relationships/image" Target="../media/image26.png"/><Relationship Id="rId11" Type="http://schemas.openxmlformats.org/officeDocument/2006/relationships/image" Target="../media/image16.jpg"/><Relationship Id="rId24" Type="http://schemas.microsoft.com/office/2017/06/relationships/model3d" Target="../media/model3d10.glb"/><Relationship Id="rId32" Type="http://schemas.microsoft.com/office/2017/06/relationships/model3d" Target="../media/model3d13.glb"/><Relationship Id="rId37" Type="http://schemas.microsoft.com/office/2017/06/relationships/model3d" Target="../media/model3d15.glb"/><Relationship Id="rId40" Type="http://schemas.openxmlformats.org/officeDocument/2006/relationships/image" Target="../media/image33.png"/><Relationship Id="rId45" Type="http://schemas.microsoft.com/office/2017/06/relationships/model3d" Target="../media/model3d18.glb"/><Relationship Id="rId53" Type="http://schemas.openxmlformats.org/officeDocument/2006/relationships/image" Target="../media/image44.jpg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19" Type="http://schemas.openxmlformats.org/officeDocument/2006/relationships/image" Target="../media/image21.png"/><Relationship Id="rId31" Type="http://schemas.openxmlformats.org/officeDocument/2006/relationships/image" Target="../media/image28.jpg"/><Relationship Id="rId44" Type="http://schemas.openxmlformats.org/officeDocument/2006/relationships/image" Target="../media/image36.png"/><Relationship Id="rId52" Type="http://schemas.openxmlformats.org/officeDocument/2006/relationships/image" Target="../media/image43.jpg"/><Relationship Id="rId4" Type="http://schemas.microsoft.com/office/2017/06/relationships/model3d" Target="../media/model3d2.glb"/><Relationship Id="rId9" Type="http://schemas.openxmlformats.org/officeDocument/2006/relationships/image" Target="../media/image14.png"/><Relationship Id="rId14" Type="http://schemas.microsoft.com/office/2017/06/relationships/model3d" Target="../media/model3d5.glb"/><Relationship Id="rId22" Type="http://schemas.microsoft.com/office/2017/06/relationships/model3d" Target="../media/model3d9.glb"/><Relationship Id="rId27" Type="http://schemas.openxmlformats.org/officeDocument/2006/relationships/image" Target="../media/image25.png"/><Relationship Id="rId30" Type="http://schemas.openxmlformats.org/officeDocument/2006/relationships/image" Target="../media/image27.jpg"/><Relationship Id="rId35" Type="http://schemas.openxmlformats.org/officeDocument/2006/relationships/image" Target="../media/image30.png"/><Relationship Id="rId43" Type="http://schemas.microsoft.com/office/2017/06/relationships/model3d" Target="../media/model3d17.glb"/><Relationship Id="rId48" Type="http://schemas.openxmlformats.org/officeDocument/2006/relationships/image" Target="../media/image39.jpg"/><Relationship Id="rId8" Type="http://schemas.microsoft.com/office/2017/06/relationships/model3d" Target="../media/model3d4.glb"/><Relationship Id="rId51" Type="http://schemas.openxmlformats.org/officeDocument/2006/relationships/image" Target="../media/image42.jpg"/><Relationship Id="rId3" Type="http://schemas.openxmlformats.org/officeDocument/2006/relationships/image" Target="../media/image11.png"/><Relationship Id="rId12" Type="http://schemas.openxmlformats.org/officeDocument/2006/relationships/image" Target="../media/image17.jpg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9.png"/><Relationship Id="rId38" Type="http://schemas.openxmlformats.org/officeDocument/2006/relationships/image" Target="../media/image32.png"/><Relationship Id="rId46" Type="http://schemas.openxmlformats.org/officeDocument/2006/relationships/image" Target="../media/image37.png"/><Relationship Id="rId20" Type="http://schemas.microsoft.com/office/2017/06/relationships/model3d" Target="../media/model3d8.glb"/><Relationship Id="rId41" Type="http://schemas.openxmlformats.org/officeDocument/2006/relationships/image" Target="../media/image34.jpg"/><Relationship Id="rId5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microsoft.com/office/2017/06/relationships/model3d" Target="../media/model3d12.glb"/><Relationship Id="rId36" Type="http://schemas.openxmlformats.org/officeDocument/2006/relationships/image" Target="../media/image31.jpg"/><Relationship Id="rId49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096853-49F7-468A-B447-824A892286C1}"/>
              </a:ext>
            </a:extLst>
          </p:cNvPr>
          <p:cNvSpPr/>
          <p:nvPr/>
        </p:nvSpPr>
        <p:spPr>
          <a:xfrm>
            <a:off x="4177644" y="5175828"/>
            <a:ext cx="1547744" cy="197440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E4BAA91-6209-41DF-BDA1-B63C6E4034D6}"/>
              </a:ext>
            </a:extLst>
          </p:cNvPr>
          <p:cNvSpPr/>
          <p:nvPr/>
        </p:nvSpPr>
        <p:spPr>
          <a:xfrm>
            <a:off x="4126879" y="3070401"/>
            <a:ext cx="6758790" cy="20629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7824BD-A7C3-448C-A548-15235C54C42B}"/>
              </a:ext>
            </a:extLst>
          </p:cNvPr>
          <p:cNvSpPr/>
          <p:nvPr/>
        </p:nvSpPr>
        <p:spPr>
          <a:xfrm>
            <a:off x="4126879" y="1009543"/>
            <a:ext cx="1547744" cy="197440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10CB8D1-495F-47D4-86A7-AB6BA154B479}"/>
              </a:ext>
            </a:extLst>
          </p:cNvPr>
          <p:cNvSpPr/>
          <p:nvPr/>
        </p:nvSpPr>
        <p:spPr>
          <a:xfrm>
            <a:off x="4249024" y="1118167"/>
            <a:ext cx="696287" cy="1743578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E10892-D00F-4AC4-8040-2EE9016E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411" y="1291930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31" name="Cube 30">
            <a:extLst>
              <a:ext uri="{FF2B5EF4-FFF2-40B4-BE49-F238E27FC236}">
                <a16:creationId xmlns:a16="http://schemas.microsoft.com/office/drawing/2014/main" id="{B1E17844-07BF-4C71-8E28-DDE5882F5837}"/>
              </a:ext>
            </a:extLst>
          </p:cNvPr>
          <p:cNvSpPr/>
          <p:nvPr/>
        </p:nvSpPr>
        <p:spPr>
          <a:xfrm>
            <a:off x="4597165" y="1205047"/>
            <a:ext cx="696287" cy="1569816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B99ED69F-E6E8-4545-8E3A-612025DBCFF1}"/>
              </a:ext>
            </a:extLst>
          </p:cNvPr>
          <p:cNvSpPr/>
          <p:nvPr/>
        </p:nvSpPr>
        <p:spPr>
          <a:xfrm>
            <a:off x="4991972" y="1288356"/>
            <a:ext cx="602959" cy="1399629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11">
            <a:extLst>
              <a:ext uri="{FF2B5EF4-FFF2-40B4-BE49-F238E27FC236}">
                <a16:creationId xmlns:a16="http://schemas.microsoft.com/office/drawing/2014/main" id="{15C6FE81-EFC8-49A9-81CE-D859CED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146" y="3386414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0" name="Content Placeholder 11">
            <a:extLst>
              <a:ext uri="{FF2B5EF4-FFF2-40B4-BE49-F238E27FC236}">
                <a16:creationId xmlns:a16="http://schemas.microsoft.com/office/drawing/2014/main" id="{0B8EFCC3-49D8-4ACE-85D4-F6C5EFFA9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146" y="5409916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F087478-9699-4FA7-8EBD-3A77FF1D0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t="7257" r="8841" b="11550"/>
          <a:stretch/>
        </p:blipFill>
        <p:spPr>
          <a:xfrm>
            <a:off x="6555997" y="3114138"/>
            <a:ext cx="4135772" cy="1974401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E66BB3C3-2019-4059-B2FA-28E340657638}"/>
              </a:ext>
            </a:extLst>
          </p:cNvPr>
          <p:cNvSpPr/>
          <p:nvPr/>
        </p:nvSpPr>
        <p:spPr>
          <a:xfrm>
            <a:off x="3762463" y="1913261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3E4508B-BB0A-435C-AEBB-A4E0CC4626BD}"/>
              </a:ext>
            </a:extLst>
          </p:cNvPr>
          <p:cNvSpPr/>
          <p:nvPr/>
        </p:nvSpPr>
        <p:spPr>
          <a:xfrm>
            <a:off x="5767961" y="1913261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DED55B22-D4B9-4C81-8E0E-EFEC8CD1F59B}"/>
              </a:ext>
            </a:extLst>
          </p:cNvPr>
          <p:cNvSpPr/>
          <p:nvPr/>
        </p:nvSpPr>
        <p:spPr>
          <a:xfrm>
            <a:off x="4249024" y="3212651"/>
            <a:ext cx="696287" cy="1743578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DE234DFA-447F-4639-A2E5-D9CB4426AFD3}"/>
              </a:ext>
            </a:extLst>
          </p:cNvPr>
          <p:cNvSpPr/>
          <p:nvPr/>
        </p:nvSpPr>
        <p:spPr>
          <a:xfrm>
            <a:off x="4597165" y="3299531"/>
            <a:ext cx="696287" cy="1569816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5DB74EF-14A7-4B92-8983-1DBBCEDEE7D8}"/>
              </a:ext>
            </a:extLst>
          </p:cNvPr>
          <p:cNvSpPr/>
          <p:nvPr/>
        </p:nvSpPr>
        <p:spPr>
          <a:xfrm>
            <a:off x="4991972" y="3382840"/>
            <a:ext cx="602959" cy="1399629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0DAE59D-00E2-423C-BE8D-616EAE0DD416}"/>
              </a:ext>
            </a:extLst>
          </p:cNvPr>
          <p:cNvSpPr/>
          <p:nvPr/>
        </p:nvSpPr>
        <p:spPr>
          <a:xfrm>
            <a:off x="3762463" y="4007745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D44F1B-EF22-4342-A18F-0A3C4A5731D3}"/>
              </a:ext>
            </a:extLst>
          </p:cNvPr>
          <p:cNvSpPr/>
          <p:nvPr/>
        </p:nvSpPr>
        <p:spPr>
          <a:xfrm>
            <a:off x="5767961" y="4007745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FD5E6D3A-E334-47B0-A5F8-CAFD73799B7E}"/>
              </a:ext>
            </a:extLst>
          </p:cNvPr>
          <p:cNvSpPr/>
          <p:nvPr/>
        </p:nvSpPr>
        <p:spPr>
          <a:xfrm>
            <a:off x="4249024" y="5220255"/>
            <a:ext cx="696287" cy="1743578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AD97FE5-7426-41E3-A7A4-980261F9BE9F}"/>
              </a:ext>
            </a:extLst>
          </p:cNvPr>
          <p:cNvSpPr/>
          <p:nvPr/>
        </p:nvSpPr>
        <p:spPr>
          <a:xfrm>
            <a:off x="4597165" y="5307135"/>
            <a:ext cx="696287" cy="1569816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3CCC236-DF2D-4BFE-8DDE-E78582A3145A}"/>
              </a:ext>
            </a:extLst>
          </p:cNvPr>
          <p:cNvSpPr/>
          <p:nvPr/>
        </p:nvSpPr>
        <p:spPr>
          <a:xfrm>
            <a:off x="4991972" y="5390444"/>
            <a:ext cx="602959" cy="1399629"/>
          </a:xfrm>
          <a:prstGeom prst="cube">
            <a:avLst>
              <a:gd name="adj" fmla="val 7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4AEBC35-6A08-44F2-8011-FC87508A53EF}"/>
              </a:ext>
            </a:extLst>
          </p:cNvPr>
          <p:cNvSpPr/>
          <p:nvPr/>
        </p:nvSpPr>
        <p:spPr>
          <a:xfrm>
            <a:off x="3762463" y="6015349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3956DA-484D-4E6D-99DE-132B94A73FDE}"/>
              </a:ext>
            </a:extLst>
          </p:cNvPr>
          <p:cNvSpPr/>
          <p:nvPr/>
        </p:nvSpPr>
        <p:spPr>
          <a:xfrm>
            <a:off x="5767961" y="6015349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11">
            <a:extLst>
              <a:ext uri="{FF2B5EF4-FFF2-40B4-BE49-F238E27FC236}">
                <a16:creationId xmlns:a16="http://schemas.microsoft.com/office/drawing/2014/main" id="{5CAC7C18-B21F-4294-8DA5-6239736C0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6693" y="1288356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F1BDA19-2347-423F-9B60-9066AB2EED41}"/>
              </a:ext>
            </a:extLst>
          </p:cNvPr>
          <p:cNvSpPr/>
          <p:nvPr/>
        </p:nvSpPr>
        <p:spPr>
          <a:xfrm>
            <a:off x="8020745" y="1909687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11">
            <a:extLst>
              <a:ext uri="{FF2B5EF4-FFF2-40B4-BE49-F238E27FC236}">
                <a16:creationId xmlns:a16="http://schemas.microsoft.com/office/drawing/2014/main" id="{95D5920B-30BC-4C5E-B96F-DED45D56C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7306" y="1288356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96848E6C-C812-4108-BF19-1E62D449ACCE}"/>
              </a:ext>
            </a:extLst>
          </p:cNvPr>
          <p:cNvSpPr/>
          <p:nvPr/>
        </p:nvSpPr>
        <p:spPr>
          <a:xfrm>
            <a:off x="10151358" y="1909687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C1A9B-1009-4C64-ACB9-ECCEAFFED52F}"/>
              </a:ext>
            </a:extLst>
          </p:cNvPr>
          <p:cNvSpPr txBox="1"/>
          <p:nvPr/>
        </p:nvSpPr>
        <p:spPr>
          <a:xfrm>
            <a:off x="1971870" y="2703357"/>
            <a:ext cx="173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Fold 1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7E2BD95-D978-4A91-9983-3AA6ACF3AF60}"/>
              </a:ext>
            </a:extLst>
          </p:cNvPr>
          <p:cNvSpPr/>
          <p:nvPr/>
        </p:nvSpPr>
        <p:spPr>
          <a:xfrm rot="5400000">
            <a:off x="9122465" y="2748961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5D747-4352-490E-A470-F4624EDEBBE8}"/>
              </a:ext>
            </a:extLst>
          </p:cNvPr>
          <p:cNvSpPr txBox="1"/>
          <p:nvPr/>
        </p:nvSpPr>
        <p:spPr>
          <a:xfrm>
            <a:off x="6126466" y="2736474"/>
            <a:ext cx="201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 PNCC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8CA1FE-F9EF-4EF4-8338-4E125185CDAE}"/>
              </a:ext>
            </a:extLst>
          </p:cNvPr>
          <p:cNvSpPr txBox="1"/>
          <p:nvPr/>
        </p:nvSpPr>
        <p:spPr>
          <a:xfrm>
            <a:off x="11058701" y="3815761"/>
            <a:ext cx="258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Insensitive </a:t>
            </a:r>
          </a:p>
          <a:p>
            <a:r>
              <a:rPr lang="en-US" dirty="0"/>
              <a:t>Features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B9517136-73D0-4C4D-9048-8850523079FE}"/>
              </a:ext>
            </a:extLst>
          </p:cNvPr>
          <p:cNvSpPr/>
          <p:nvPr/>
        </p:nvSpPr>
        <p:spPr>
          <a:xfrm>
            <a:off x="2923563" y="654225"/>
            <a:ext cx="6174298" cy="568382"/>
          </a:xfrm>
          <a:prstGeom prst="curvedDownArrow">
            <a:avLst>
              <a:gd name="adj1" fmla="val 25000"/>
              <a:gd name="adj2" fmla="val 50000"/>
              <a:gd name="adj3" fmla="val 23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234102-769C-4333-B26C-1A98EA3270A2}"/>
              </a:ext>
            </a:extLst>
          </p:cNvPr>
          <p:cNvSpPr txBox="1"/>
          <p:nvPr/>
        </p:nvSpPr>
        <p:spPr>
          <a:xfrm>
            <a:off x="4597163" y="671009"/>
            <a:ext cx="346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Adversarial Attack on Pixels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74628B-F17D-4C07-AFBB-46F68ADB4AF8}"/>
              </a:ext>
            </a:extLst>
          </p:cNvPr>
          <p:cNvSpPr txBox="1"/>
          <p:nvPr/>
        </p:nvSpPr>
        <p:spPr>
          <a:xfrm>
            <a:off x="1971869" y="4859312"/>
            <a:ext cx="173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Fold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C95FFC-1252-4BD8-97F2-2FC307A735CF}"/>
              </a:ext>
            </a:extLst>
          </p:cNvPr>
          <p:cNvSpPr txBox="1"/>
          <p:nvPr/>
        </p:nvSpPr>
        <p:spPr>
          <a:xfrm>
            <a:off x="1971869" y="6818033"/>
            <a:ext cx="173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Attacked Image</a:t>
            </a:r>
          </a:p>
        </p:txBody>
      </p:sp>
      <p:pic>
        <p:nvPicPr>
          <p:cNvPr id="46" name="Content Placeholder 11">
            <a:extLst>
              <a:ext uri="{FF2B5EF4-FFF2-40B4-BE49-F238E27FC236}">
                <a16:creationId xmlns:a16="http://schemas.microsoft.com/office/drawing/2014/main" id="{835E922B-FB82-4595-8BD8-1B0D7618A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7919" y="1288356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1B6D690C-4283-4505-A819-7506F61E2287}"/>
              </a:ext>
            </a:extLst>
          </p:cNvPr>
          <p:cNvSpPr/>
          <p:nvPr/>
        </p:nvSpPr>
        <p:spPr>
          <a:xfrm rot="10800000">
            <a:off x="11063049" y="2861745"/>
            <a:ext cx="372096" cy="95401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CE9A189-5A9A-439F-9EF1-0774D0E513AB}"/>
              </a:ext>
            </a:extLst>
          </p:cNvPr>
          <p:cNvSpPr/>
          <p:nvPr/>
        </p:nvSpPr>
        <p:spPr>
          <a:xfrm rot="5400000">
            <a:off x="9122465" y="5159457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38AEB5-BFF7-4512-910D-02A65F14365F}"/>
              </a:ext>
            </a:extLst>
          </p:cNvPr>
          <p:cNvSpPr txBox="1"/>
          <p:nvPr/>
        </p:nvSpPr>
        <p:spPr>
          <a:xfrm>
            <a:off x="5776037" y="5098748"/>
            <a:ext cx="283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Conservative-Greedy GBDT</a:t>
            </a:r>
          </a:p>
        </p:txBody>
      </p:sp>
      <p:pic>
        <p:nvPicPr>
          <p:cNvPr id="48" name="Content Placeholder 11">
            <a:extLst>
              <a:ext uri="{FF2B5EF4-FFF2-40B4-BE49-F238E27FC236}">
                <a16:creationId xmlns:a16="http://schemas.microsoft.com/office/drawing/2014/main" id="{715FE2FE-065C-4EF7-A3B2-B10BD6E88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935" y="5409916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C670315-1BAB-47A2-BFF9-A7F99D8EAB52}"/>
              </a:ext>
            </a:extLst>
          </p:cNvPr>
          <p:cNvSpPr/>
          <p:nvPr/>
        </p:nvSpPr>
        <p:spPr>
          <a:xfrm>
            <a:off x="7894252" y="6015349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11">
            <a:extLst>
              <a:ext uri="{FF2B5EF4-FFF2-40B4-BE49-F238E27FC236}">
                <a16:creationId xmlns:a16="http://schemas.microsoft.com/office/drawing/2014/main" id="{8B28C5B2-BAFA-46DF-86C0-C2B1DA56C9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7306" y="5409916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11FBC37A-66E7-4080-BBE1-AA9BCC3EC074}"/>
              </a:ext>
            </a:extLst>
          </p:cNvPr>
          <p:cNvSpPr/>
          <p:nvPr/>
        </p:nvSpPr>
        <p:spPr>
          <a:xfrm>
            <a:off x="10146623" y="6015349"/>
            <a:ext cx="238560" cy="29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FA5889-303C-4A63-A534-55963EBA7D6B}"/>
              </a:ext>
            </a:extLst>
          </p:cNvPr>
          <p:cNvSpPr txBox="1"/>
          <p:nvPr/>
        </p:nvSpPr>
        <p:spPr>
          <a:xfrm>
            <a:off x="6121819" y="6844875"/>
            <a:ext cx="201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 PNCC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6786B6-EE81-4366-BD64-DEC01C77AEBA}"/>
              </a:ext>
            </a:extLst>
          </p:cNvPr>
          <p:cNvSpPr txBox="1"/>
          <p:nvPr/>
        </p:nvSpPr>
        <p:spPr>
          <a:xfrm>
            <a:off x="8374190" y="6805969"/>
            <a:ext cx="201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 Depth</a:t>
            </a:r>
          </a:p>
        </p:txBody>
      </p:sp>
      <p:pic>
        <p:nvPicPr>
          <p:cNvPr id="54" name="Content Placeholder 11">
            <a:extLst>
              <a:ext uri="{FF2B5EF4-FFF2-40B4-BE49-F238E27FC236}">
                <a16:creationId xmlns:a16="http://schemas.microsoft.com/office/drawing/2014/main" id="{14D28A4C-93AC-45FA-BEF8-16C4EAFFB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7919" y="5384092"/>
            <a:ext cx="1396055" cy="1396055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D5079F-F4D7-47AD-9576-9E1A58716C13}"/>
              </a:ext>
            </a:extLst>
          </p:cNvPr>
          <p:cNvSpPr txBox="1"/>
          <p:nvPr/>
        </p:nvSpPr>
        <p:spPr>
          <a:xfrm>
            <a:off x="10507811" y="6818033"/>
            <a:ext cx="201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 Pose</a:t>
            </a: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460123F4-AB90-4ED3-91DF-E590FAD4E3F7}"/>
              </a:ext>
            </a:extLst>
          </p:cNvPr>
          <p:cNvSpPr/>
          <p:nvPr/>
        </p:nvSpPr>
        <p:spPr>
          <a:xfrm>
            <a:off x="2589402" y="580618"/>
            <a:ext cx="8672819" cy="568382"/>
          </a:xfrm>
          <a:prstGeom prst="curvedDownArrow">
            <a:avLst>
              <a:gd name="adj1" fmla="val 25000"/>
              <a:gd name="adj2" fmla="val 50000"/>
              <a:gd name="adj3" fmla="val 23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C1DF3848-0614-4EDF-8DFE-811E354565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4524077"/>
                  </p:ext>
                </p:extLst>
              </p:nvPr>
            </p:nvGraphicFramePr>
            <p:xfrm rot="5400000">
              <a:off x="-136888" y="773657"/>
              <a:ext cx="2520298" cy="1601628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520298" cy="1601628"/>
                    </a:xfrm>
                    <a:prstGeom prst="rect">
                      <a:avLst/>
                    </a:prstGeom>
                  </am3d:spPr>
                  <am3d:camera>
                    <am3d:pos x="0" y="0" z="67465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0" d="1000000"/>
                    <am3d:preTrans dx="-23615520" dy="-23817883" dz="20075070"/>
                    <am3d:scale>
                      <am3d:sx n="1000000" d="1000000"/>
                      <am3d:sy n="1000000" d="1000000"/>
                      <am3d:sz n="1000000" d="1000000"/>
                    </am3d:scale>
                    <am3d:rot ax="-494460" ay="85207" az="-123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54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C1DF3848-0614-4EDF-8DFE-811E35456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136888" y="773657"/>
                <a:ext cx="2520298" cy="1601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0C0B7ED9-159A-4E98-BBF6-D53BDE3EC5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4917450"/>
                  </p:ext>
                </p:extLst>
              </p:nvPr>
            </p:nvGraphicFramePr>
            <p:xfrm rot="5400000">
              <a:off x="1411046" y="501616"/>
              <a:ext cx="2178258" cy="2045088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178258" cy="2045088"/>
                    </a:xfrm>
                    <a:prstGeom prst="rect">
                      <a:avLst/>
                    </a:prstGeom>
                  </am3d:spPr>
                  <am3d:camera>
                    <am3d:pos x="0" y="0" z="75501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31" d="1000000"/>
                    <am3d:preTrans dx="-20434754" dy="-18063190" dz="22412047"/>
                    <am3d:scale>
                      <am3d:sx n="1000000" d="1000000"/>
                      <am3d:sy n="1000000" d="1000000"/>
                      <am3d:sz n="1000000" d="1000000"/>
                    </am3d:scale>
                    <am3d:rot ax="455590" ay="168715" az="224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09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0C0B7ED9-159A-4E98-BBF6-D53BDE3EC5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411046" y="501616"/>
                <a:ext cx="2178258" cy="2045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87D958C0-7E9D-49F5-AF2C-FD9B1EDC6F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995556"/>
                  </p:ext>
                </p:extLst>
              </p:nvPr>
            </p:nvGraphicFramePr>
            <p:xfrm rot="5400000">
              <a:off x="-168289" y="3188478"/>
              <a:ext cx="2276003" cy="1294530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2276003" cy="1294530"/>
                    </a:xfrm>
                    <a:prstGeom prst="rect">
                      <a:avLst/>
                    </a:prstGeom>
                  </am3d:spPr>
                  <am3d:camera>
                    <am3d:pos x="0" y="0" z="66871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88" d="1000000"/>
                    <am3d:preTrans dx="-22277054" dy="-22193000" dz="194127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1321" ay="82623" az="-99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8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87D958C0-7E9D-49F5-AF2C-FD9B1EDC6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-168289" y="3188478"/>
                <a:ext cx="2276003" cy="1294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>
                <a:extLst>
                  <a:ext uri="{FF2B5EF4-FFF2-40B4-BE49-F238E27FC236}">
                    <a16:creationId xmlns:a16="http://schemas.microsoft.com/office/drawing/2014/main" id="{20C80B74-B2D5-455B-AB6D-9A5ED10D0C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0820090"/>
                  </p:ext>
                </p:extLst>
              </p:nvPr>
            </p:nvGraphicFramePr>
            <p:xfrm rot="5400000">
              <a:off x="1179398" y="3018588"/>
              <a:ext cx="2559070" cy="1668876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2559070" cy="1668876"/>
                    </a:xfrm>
                    <a:prstGeom prst="rect">
                      <a:avLst/>
                    </a:prstGeom>
                  </am3d:spPr>
                  <am3d:camera>
                    <am3d:pos x="0" y="0" z="774633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15" d="1000000"/>
                    <am3d:preTrans dx="-18000000" dy="-16817085" dz="2430615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09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>
                <a:extLst>
                  <a:ext uri="{FF2B5EF4-FFF2-40B4-BE49-F238E27FC236}">
                    <a16:creationId xmlns:a16="http://schemas.microsoft.com/office/drawing/2014/main" id="{20C80B74-B2D5-455B-AB6D-9A5ED10D0C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1179398" y="3018588"/>
                <a:ext cx="2559070" cy="1668876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Content Placeholder 11">
            <a:extLst>
              <a:ext uri="{FF2B5EF4-FFF2-40B4-BE49-F238E27FC236}">
                <a16:creationId xmlns:a16="http://schemas.microsoft.com/office/drawing/2014/main" id="{54DC20EC-4594-4A56-B026-B8A3F91CA4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303" y="1656062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62" name="Content Placeholder 11">
            <a:extLst>
              <a:ext uri="{FF2B5EF4-FFF2-40B4-BE49-F238E27FC236}">
                <a16:creationId xmlns:a16="http://schemas.microsoft.com/office/drawing/2014/main" id="{BA13B6F0-995E-4A48-9C99-69584F968C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992" y="3899254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63" name="Content Placeholder 11">
            <a:extLst>
              <a:ext uri="{FF2B5EF4-FFF2-40B4-BE49-F238E27FC236}">
                <a16:creationId xmlns:a16="http://schemas.microsoft.com/office/drawing/2014/main" id="{641B9995-5512-4EC3-9EBE-FFFEF8273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735" y="1656063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64" name="Content Placeholder 11">
            <a:extLst>
              <a:ext uri="{FF2B5EF4-FFF2-40B4-BE49-F238E27FC236}">
                <a16:creationId xmlns:a16="http://schemas.microsoft.com/office/drawing/2014/main" id="{91120152-3459-449C-BDEA-440B24F5E0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734" y="3899255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 Model 66">
                <a:extLst>
                  <a:ext uri="{FF2B5EF4-FFF2-40B4-BE49-F238E27FC236}">
                    <a16:creationId xmlns:a16="http://schemas.microsoft.com/office/drawing/2014/main" id="{C05D0B78-6F1F-42EA-8BE7-97448E5F79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7331305"/>
                  </p:ext>
                </p:extLst>
              </p:nvPr>
            </p:nvGraphicFramePr>
            <p:xfrm rot="5400000">
              <a:off x="4421232" y="1005910"/>
              <a:ext cx="2178259" cy="1236688"/>
            </p:xfrm>
            <a:graphic>
              <a:graphicData uri="http://schemas.microsoft.com/office/drawing/2017/model3d">
                <am3d:model3d r:embed="rId14">
                  <am3d:spPr>
                    <a:xfrm rot="5400000">
                      <a:off x="0" y="0"/>
                      <a:ext cx="2178259" cy="1236688"/>
                    </a:xfrm>
                    <a:prstGeom prst="rect">
                      <a:avLst/>
                    </a:prstGeom>
                  </am3d:spPr>
                  <am3d:camera>
                    <am3d:pos x="0" y="0" z="6702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08" d="1000000"/>
                    <am3d:preTrans dx="-22551444" dy="-22426104" dz="1934306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866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 Model 66">
                <a:extLst>
                  <a:ext uri="{FF2B5EF4-FFF2-40B4-BE49-F238E27FC236}">
                    <a16:creationId xmlns:a16="http://schemas.microsoft.com/office/drawing/2014/main" id="{C05D0B78-6F1F-42EA-8BE7-97448E5F79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5400000">
                <a:off x="4421232" y="1005910"/>
                <a:ext cx="2178259" cy="123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29051DEB-066C-4C88-8CCF-0EDD3C0843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493075"/>
                  </p:ext>
                </p:extLst>
              </p:nvPr>
            </p:nvGraphicFramePr>
            <p:xfrm rot="5400000">
              <a:off x="5729449" y="815585"/>
              <a:ext cx="2378450" cy="1617345"/>
            </p:xfrm>
            <a:graphic>
              <a:graphicData uri="http://schemas.microsoft.com/office/drawing/2017/model3d">
                <am3d:model3d r:embed="rId16">
                  <am3d:spPr>
                    <a:xfrm rot="5400000">
                      <a:off x="0" y="0"/>
                      <a:ext cx="2378450" cy="1617345"/>
                    </a:xfrm>
                    <a:prstGeom prst="rect">
                      <a:avLst/>
                    </a:prstGeom>
                  </am3d:spPr>
                  <am3d:camera>
                    <am3d:pos x="0" y="0" z="72995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31" d="1000000"/>
                    <am3d:preTrans dx="-20745253" dy="-19886537" dz="214585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348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29051DEB-066C-4C88-8CCF-0EDD3C0843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5729449" y="815585"/>
                <a:ext cx="2378450" cy="1617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Model 68">
                <a:extLst>
                  <a:ext uri="{FF2B5EF4-FFF2-40B4-BE49-F238E27FC236}">
                    <a16:creationId xmlns:a16="http://schemas.microsoft.com/office/drawing/2014/main" id="{022876B9-8A03-413E-9D2E-D5E3B7C76F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77856636"/>
                  </p:ext>
                </p:extLst>
              </p:nvPr>
            </p:nvGraphicFramePr>
            <p:xfrm rot="5400000">
              <a:off x="4411282" y="3312486"/>
              <a:ext cx="2434819" cy="1236616"/>
            </p:xfrm>
            <a:graphic>
              <a:graphicData uri="http://schemas.microsoft.com/office/drawing/2017/model3d">
                <am3d:model3d r:embed="rId18">
                  <am3d:spPr>
                    <a:xfrm rot="5400000">
                      <a:off x="0" y="0"/>
                      <a:ext cx="2434819" cy="1236616"/>
                    </a:xfrm>
                    <a:prstGeom prst="rect">
                      <a:avLst/>
                    </a:prstGeom>
                  </am3d:spPr>
                  <am3d:camera>
                    <am3d:pos x="0" y="0" z="668078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26" d="1000000"/>
                    <am3d:preTrans dx="-23125089" dy="-23383897" dz="202791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848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Model 68">
                <a:extLst>
                  <a:ext uri="{FF2B5EF4-FFF2-40B4-BE49-F238E27FC236}">
                    <a16:creationId xmlns:a16="http://schemas.microsoft.com/office/drawing/2014/main" id="{022876B9-8A03-413E-9D2E-D5E3B7C76F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5400000">
                <a:off x="4411282" y="3312486"/>
                <a:ext cx="2434819" cy="1236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 Model 69">
                <a:extLst>
                  <a:ext uri="{FF2B5EF4-FFF2-40B4-BE49-F238E27FC236}">
                    <a16:creationId xmlns:a16="http://schemas.microsoft.com/office/drawing/2014/main" id="{FFBAB32C-88C8-41E8-9068-AD404A6916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6683836"/>
                  </p:ext>
                </p:extLst>
              </p:nvPr>
            </p:nvGraphicFramePr>
            <p:xfrm rot="5400000">
              <a:off x="6052382" y="3016760"/>
              <a:ext cx="2129675" cy="1723119"/>
            </p:xfrm>
            <a:graphic>
              <a:graphicData uri="http://schemas.microsoft.com/office/drawing/2017/model3d">
                <am3d:model3d r:embed="rId20">
                  <am3d:spPr>
                    <a:xfrm rot="5400000">
                      <a:off x="0" y="0"/>
                      <a:ext cx="2129675" cy="1723119"/>
                    </a:xfrm>
                    <a:prstGeom prst="rect">
                      <a:avLst/>
                    </a:prstGeom>
                  </am3d:spPr>
                  <am3d:camera>
                    <am3d:pos x="0" y="0" z="7876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9" d="1000000"/>
                    <am3d:preTrans dx="-22328109" dy="-22565239" dz="232200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895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 Model 69">
                <a:extLst>
                  <a:ext uri="{FF2B5EF4-FFF2-40B4-BE49-F238E27FC236}">
                    <a16:creationId xmlns:a16="http://schemas.microsoft.com/office/drawing/2014/main" id="{FFBAB32C-88C8-41E8-9068-AD404A6916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5400000">
                <a:off x="6052382" y="3016760"/>
                <a:ext cx="2129675" cy="172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>
                <a:extLst>
                  <a:ext uri="{FF2B5EF4-FFF2-40B4-BE49-F238E27FC236}">
                    <a16:creationId xmlns:a16="http://schemas.microsoft.com/office/drawing/2014/main" id="{FB69ED4A-C98A-478E-BF13-45350F3B69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4359529"/>
                  </p:ext>
                </p:extLst>
              </p:nvPr>
            </p:nvGraphicFramePr>
            <p:xfrm rot="5400000">
              <a:off x="8487078" y="921229"/>
              <a:ext cx="3246143" cy="1406048"/>
            </p:xfrm>
            <a:graphic>
              <a:graphicData uri="http://schemas.microsoft.com/office/drawing/2017/model3d">
                <am3d:model3d r:embed="rId22">
                  <am3d:spPr>
                    <a:xfrm rot="5400000">
                      <a:off x="0" y="0"/>
                      <a:ext cx="3246143" cy="1406048"/>
                    </a:xfrm>
                    <a:prstGeom prst="rect">
                      <a:avLst/>
                    </a:prstGeom>
                  </am3d:spPr>
                  <am3d:camera>
                    <am3d:pos x="0" y="0" z="667873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78" d="1000000"/>
                    <am3d:preTrans dx="-22341022" dy="-22390282" dz="192267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3280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>
                <a:extLst>
                  <a:ext uri="{FF2B5EF4-FFF2-40B4-BE49-F238E27FC236}">
                    <a16:creationId xmlns:a16="http://schemas.microsoft.com/office/drawing/2014/main" id="{FB69ED4A-C98A-478E-BF13-45350F3B6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5400000">
                <a:off x="8487078" y="921229"/>
                <a:ext cx="3246143" cy="140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 Model 73">
                <a:extLst>
                  <a:ext uri="{FF2B5EF4-FFF2-40B4-BE49-F238E27FC236}">
                    <a16:creationId xmlns:a16="http://schemas.microsoft.com/office/drawing/2014/main" id="{D5258EBD-1BF8-48BB-992F-39CBFD8D42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38522876"/>
                  </p:ext>
                </p:extLst>
              </p:nvPr>
            </p:nvGraphicFramePr>
            <p:xfrm rot="5400000">
              <a:off x="10129346" y="776777"/>
              <a:ext cx="2992752" cy="1694955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2992752" cy="1694955"/>
                    </a:xfrm>
                    <a:prstGeom prst="rect">
                      <a:avLst/>
                    </a:prstGeom>
                  </am3d:spPr>
                  <am3d:camera>
                    <am3d:pos x="0" y="0" z="750400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4" d="1000000"/>
                    <am3d:preTrans dx="-18000000" dy="-19828845" dz="199748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3300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 Model 73">
                <a:extLst>
                  <a:ext uri="{FF2B5EF4-FFF2-40B4-BE49-F238E27FC236}">
                    <a16:creationId xmlns:a16="http://schemas.microsoft.com/office/drawing/2014/main" id="{D5258EBD-1BF8-48BB-992F-39CBFD8D42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5400000">
                <a:off x="10129346" y="776777"/>
                <a:ext cx="2992752" cy="1694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 Model 74">
                <a:extLst>
                  <a:ext uri="{FF2B5EF4-FFF2-40B4-BE49-F238E27FC236}">
                    <a16:creationId xmlns:a16="http://schemas.microsoft.com/office/drawing/2014/main" id="{B327BB80-4D04-4ECD-B7AC-8732FDFDAB9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6438510"/>
                  </p:ext>
                </p:extLst>
              </p:nvPr>
            </p:nvGraphicFramePr>
            <p:xfrm rot="5400000">
              <a:off x="10526438" y="3093938"/>
              <a:ext cx="2378453" cy="1617346"/>
            </p:xfrm>
            <a:graphic>
              <a:graphicData uri="http://schemas.microsoft.com/office/drawing/2017/model3d">
                <am3d:model3d r:embed="rId26">
                  <am3d:spPr>
                    <a:xfrm rot="5400000">
                      <a:off x="0" y="0"/>
                      <a:ext cx="2378453" cy="1617346"/>
                    </a:xfrm>
                    <a:prstGeom prst="rect">
                      <a:avLst/>
                    </a:prstGeom>
                  </am3d:spPr>
                  <am3d:camera>
                    <am3d:pos x="0" y="0" z="73063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80" d="1000000"/>
                    <am3d:preTrans dx="-18116345" dy="-15759813" dz="217380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29333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>
                <a:extLst>
                  <a:ext uri="{FF2B5EF4-FFF2-40B4-BE49-F238E27FC236}">
                    <a16:creationId xmlns:a16="http://schemas.microsoft.com/office/drawing/2014/main" id="{B327BB80-4D04-4ECD-B7AC-8732FDFD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526438" y="3093938"/>
                <a:ext cx="2378453" cy="1617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 Model 75">
                <a:extLst>
                  <a:ext uri="{FF2B5EF4-FFF2-40B4-BE49-F238E27FC236}">
                    <a16:creationId xmlns:a16="http://schemas.microsoft.com/office/drawing/2014/main" id="{7EB008DF-3AEF-48B9-B51E-C28D25C3CD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0477602"/>
                  </p:ext>
                </p:extLst>
              </p:nvPr>
            </p:nvGraphicFramePr>
            <p:xfrm rot="5400000">
              <a:off x="8900323" y="3335951"/>
              <a:ext cx="2679694" cy="1234373"/>
            </p:xfrm>
            <a:graphic>
              <a:graphicData uri="http://schemas.microsoft.com/office/drawing/2017/model3d">
                <am3d:model3d r:embed="rId28">
                  <am3d:spPr>
                    <a:xfrm rot="5400000">
                      <a:off x="0" y="0"/>
                      <a:ext cx="2679694" cy="1234373"/>
                    </a:xfrm>
                    <a:prstGeom prst="rect">
                      <a:avLst/>
                    </a:prstGeom>
                  </am3d:spPr>
                  <am3d:camera>
                    <am3d:pos x="0" y="0" z="6644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59" d="1000000"/>
                    <am3d:preTrans dx="-22136522" dy="-22001381" dz="1919285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2911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 Model 75">
                <a:extLst>
                  <a:ext uri="{FF2B5EF4-FFF2-40B4-BE49-F238E27FC236}">
                    <a16:creationId xmlns:a16="http://schemas.microsoft.com/office/drawing/2014/main" id="{7EB008DF-3AEF-48B9-B51E-C28D25C3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5400000">
                <a:off x="8900323" y="3335951"/>
                <a:ext cx="2679694" cy="1234373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Content Placeholder 11">
            <a:extLst>
              <a:ext uri="{FF2B5EF4-FFF2-40B4-BE49-F238E27FC236}">
                <a16:creationId xmlns:a16="http://schemas.microsoft.com/office/drawing/2014/main" id="{124357E2-5F23-47E9-85FC-A26062AFB0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000" y="1656062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78" name="Content Placeholder 11">
            <a:extLst>
              <a:ext uri="{FF2B5EF4-FFF2-40B4-BE49-F238E27FC236}">
                <a16:creationId xmlns:a16="http://schemas.microsoft.com/office/drawing/2014/main" id="{887D07F3-31BD-48FD-949A-96319FF346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32408" y="3899254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>
                <a:extLst>
                  <a:ext uri="{FF2B5EF4-FFF2-40B4-BE49-F238E27FC236}">
                    <a16:creationId xmlns:a16="http://schemas.microsoft.com/office/drawing/2014/main" id="{605FF8C9-B7CE-4BFA-B6A7-4B4EC81A09F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80709363"/>
                  </p:ext>
                </p:extLst>
              </p:nvPr>
            </p:nvGraphicFramePr>
            <p:xfrm rot="5400000">
              <a:off x="-107374" y="5159150"/>
              <a:ext cx="2222423" cy="1584740"/>
            </p:xfrm>
            <a:graphic>
              <a:graphicData uri="http://schemas.microsoft.com/office/drawing/2017/model3d">
                <am3d:model3d r:embed="rId32">
                  <am3d:spPr>
                    <a:xfrm rot="5400000">
                      <a:off x="0" y="0"/>
                      <a:ext cx="2222423" cy="1584740"/>
                    </a:xfrm>
                    <a:prstGeom prst="rect">
                      <a:avLst/>
                    </a:prstGeom>
                  </am3d:spPr>
                  <am3d:camera>
                    <am3d:pos x="0" y="0" z="6680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" d="1000000"/>
                    <am3d:preTrans dx="-23541364" dy="-24405331" dz="20032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2927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>
                <a:extLst>
                  <a:ext uri="{FF2B5EF4-FFF2-40B4-BE49-F238E27FC236}">
                    <a16:creationId xmlns:a16="http://schemas.microsoft.com/office/drawing/2014/main" id="{605FF8C9-B7CE-4BFA-B6A7-4B4EC81A09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 rot="5400000">
                <a:off x="-107374" y="5159150"/>
                <a:ext cx="2222423" cy="1584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Model 79">
                <a:extLst>
                  <a:ext uri="{FF2B5EF4-FFF2-40B4-BE49-F238E27FC236}">
                    <a16:creationId xmlns:a16="http://schemas.microsoft.com/office/drawing/2014/main" id="{C72850C7-AC58-4991-9370-200623B763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98740430"/>
                  </p:ext>
                </p:extLst>
              </p:nvPr>
            </p:nvGraphicFramePr>
            <p:xfrm rot="5400000">
              <a:off x="1471104" y="4553182"/>
              <a:ext cx="1791473" cy="2462425"/>
            </p:xfrm>
            <a:graphic>
              <a:graphicData uri="http://schemas.microsoft.com/office/drawing/2017/model3d">
                <am3d:model3d r:embed="rId34">
                  <am3d:spPr>
                    <a:xfrm rot="5400000">
                      <a:off x="0" y="0"/>
                      <a:ext cx="1791473" cy="2462425"/>
                    </a:xfrm>
                    <a:prstGeom prst="rect">
                      <a:avLst/>
                    </a:prstGeom>
                  </am3d:spPr>
                  <am3d:camera>
                    <am3d:pos x="0" y="0" z="741909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20" d="1000000"/>
                    <am3d:preTrans dx="-20436724" dy="-21374120" dz="2204000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2928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Model 79">
                <a:extLst>
                  <a:ext uri="{FF2B5EF4-FFF2-40B4-BE49-F238E27FC236}">
                    <a16:creationId xmlns:a16="http://schemas.microsoft.com/office/drawing/2014/main" id="{C72850C7-AC58-4991-9370-200623B76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 rot="5400000">
                <a:off x="1471104" y="4553182"/>
                <a:ext cx="1791473" cy="2462425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Content Placeholder 11">
            <a:extLst>
              <a:ext uri="{FF2B5EF4-FFF2-40B4-BE49-F238E27FC236}">
                <a16:creationId xmlns:a16="http://schemas.microsoft.com/office/drawing/2014/main" id="{0246BB17-AB09-4DD9-AD78-5DC832F6947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708" y="6046930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 Model 81">
                <a:extLst>
                  <a:ext uri="{FF2B5EF4-FFF2-40B4-BE49-F238E27FC236}">
                    <a16:creationId xmlns:a16="http://schemas.microsoft.com/office/drawing/2014/main" id="{2119AA8E-3221-4E76-9A7E-1F46D9FFE7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57983123"/>
                  </p:ext>
                </p:extLst>
              </p:nvPr>
            </p:nvGraphicFramePr>
            <p:xfrm rot="5400000">
              <a:off x="4567802" y="5089089"/>
              <a:ext cx="2225351" cy="1615930"/>
            </p:xfrm>
            <a:graphic>
              <a:graphicData uri="http://schemas.microsoft.com/office/drawing/2017/model3d">
                <am3d:model3d r:embed="rId37">
                  <am3d:spPr>
                    <a:xfrm rot="5400000">
                      <a:off x="0" y="0"/>
                      <a:ext cx="2225351" cy="1615930"/>
                    </a:xfrm>
                    <a:prstGeom prst="rect">
                      <a:avLst/>
                    </a:prstGeom>
                  </am3d:spPr>
                  <am3d:camera>
                    <am3d:pos x="0" y="0" z="66749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" d="1000000"/>
                    <am3d:preTrans dx="-22343659" dy="-22270209" dz="1914439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8"/>
                  </am3d:raster>
                  <am3d:objViewport viewportSz="2914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 Model 81">
                <a:extLst>
                  <a:ext uri="{FF2B5EF4-FFF2-40B4-BE49-F238E27FC236}">
                    <a16:creationId xmlns:a16="http://schemas.microsoft.com/office/drawing/2014/main" id="{2119AA8E-3221-4E76-9A7E-1F46D9FFE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 rot="5400000">
                <a:off x="4567802" y="5089089"/>
                <a:ext cx="2225351" cy="161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4E5BCBE7-2266-49D7-B78E-F6958FBA66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34686558"/>
                  </p:ext>
                </p:extLst>
              </p:nvPr>
            </p:nvGraphicFramePr>
            <p:xfrm rot="5400000">
              <a:off x="6003627" y="4771155"/>
              <a:ext cx="1947601" cy="2124799"/>
            </p:xfrm>
            <a:graphic>
              <a:graphicData uri="http://schemas.microsoft.com/office/drawing/2017/model3d">
                <am3d:model3d r:embed="rId39">
                  <am3d:spPr>
                    <a:xfrm rot="5400000">
                      <a:off x="0" y="0"/>
                      <a:ext cx="1947601" cy="2124799"/>
                    </a:xfrm>
                    <a:prstGeom prst="rect">
                      <a:avLst/>
                    </a:prstGeom>
                  </am3d:spPr>
                  <am3d:camera>
                    <am3d:pos x="0" y="0" z="736533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74" d="1000000"/>
                    <am3d:preTrans dx="-19066143" dy="-20276371" dz="213584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0"/>
                  </am3d:raster>
                  <am3d:objViewport viewportSz="2931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4E5BCBE7-2266-49D7-B78E-F6958FBA66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 rot="5400000">
                <a:off x="6003627" y="4771155"/>
                <a:ext cx="1947601" cy="2124799"/>
              </a:xfrm>
              <a:prstGeom prst="rect">
                <a:avLst/>
              </a:prstGeom>
            </p:spPr>
          </p:pic>
        </mc:Fallback>
      </mc:AlternateContent>
      <p:pic>
        <p:nvPicPr>
          <p:cNvPr id="84" name="Content Placeholder 11">
            <a:extLst>
              <a:ext uri="{FF2B5EF4-FFF2-40B4-BE49-F238E27FC236}">
                <a16:creationId xmlns:a16="http://schemas.microsoft.com/office/drawing/2014/main" id="{B23C2D65-4CE1-41E0-84B2-1579151233F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737" y="6157448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85" name="Content Placeholder 11">
            <a:extLst>
              <a:ext uri="{FF2B5EF4-FFF2-40B4-BE49-F238E27FC236}">
                <a16:creationId xmlns:a16="http://schemas.microsoft.com/office/drawing/2014/main" id="{C229AFAC-C9CA-4C0F-9E9F-58605F1376D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416" y="6142446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6" name="3D Model 85">
                <a:extLst>
                  <a:ext uri="{FF2B5EF4-FFF2-40B4-BE49-F238E27FC236}">
                    <a16:creationId xmlns:a16="http://schemas.microsoft.com/office/drawing/2014/main" id="{DA9BF011-D62C-4D86-8A6D-2ACD70269F7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56876398"/>
                  </p:ext>
                </p:extLst>
              </p:nvPr>
            </p:nvGraphicFramePr>
            <p:xfrm rot="5400000">
              <a:off x="9181796" y="5231270"/>
              <a:ext cx="2266713" cy="1583641"/>
            </p:xfrm>
            <a:graphic>
              <a:graphicData uri="http://schemas.microsoft.com/office/drawing/2017/model3d">
                <am3d:model3d r:embed="rId43">
                  <am3d:spPr>
                    <a:xfrm rot="5400000">
                      <a:off x="0" y="0"/>
                      <a:ext cx="2266713" cy="1583641"/>
                    </a:xfrm>
                    <a:prstGeom prst="rect">
                      <a:avLst/>
                    </a:prstGeom>
                  </am3d:spPr>
                  <am3d:camera>
                    <am3d:pos x="0" y="0" z="65220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18" d="1000000"/>
                    <am3d:preTrans dx="-22313831" dy="-21305509" dz="196782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2919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6" name="3D Model 85">
                <a:extLst>
                  <a:ext uri="{FF2B5EF4-FFF2-40B4-BE49-F238E27FC236}">
                    <a16:creationId xmlns:a16="http://schemas.microsoft.com/office/drawing/2014/main" id="{DA9BF011-D62C-4D86-8A6D-2ACD70269F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 rot="5400000">
                <a:off x="9181796" y="5231270"/>
                <a:ext cx="2266713" cy="1583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7" name="3D Model 86">
                <a:extLst>
                  <a:ext uri="{FF2B5EF4-FFF2-40B4-BE49-F238E27FC236}">
                    <a16:creationId xmlns:a16="http://schemas.microsoft.com/office/drawing/2014/main" id="{F329F0DA-15DC-4DF8-9D76-3E0CF1FE7DF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8327640"/>
                  </p:ext>
                </p:extLst>
              </p:nvPr>
            </p:nvGraphicFramePr>
            <p:xfrm rot="5400000">
              <a:off x="10557430" y="4807105"/>
              <a:ext cx="2064052" cy="2085904"/>
            </p:xfrm>
            <a:graphic>
              <a:graphicData uri="http://schemas.microsoft.com/office/drawing/2017/model3d">
                <am3d:model3d r:embed="rId45">
                  <am3d:spPr>
                    <a:xfrm rot="5400000">
                      <a:off x="0" y="0"/>
                      <a:ext cx="2064052" cy="2085904"/>
                    </a:xfrm>
                    <a:prstGeom prst="rect">
                      <a:avLst/>
                    </a:prstGeom>
                  </am3d:spPr>
                  <am3d:camera>
                    <am3d:pos x="0" y="0" z="70342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5" d="1000000"/>
                    <am3d:preTrans dx="-18479600" dy="-14628269" dz="194930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6"/>
                  </am3d:raster>
                  <am3d:objViewport viewportSz="2927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7" name="3D Model 86">
                <a:extLst>
                  <a:ext uri="{FF2B5EF4-FFF2-40B4-BE49-F238E27FC236}">
                    <a16:creationId xmlns:a16="http://schemas.microsoft.com/office/drawing/2014/main" id="{F329F0DA-15DC-4DF8-9D76-3E0CF1FE7D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 rot="5400000">
                <a:off x="10557430" y="4807105"/>
                <a:ext cx="2064052" cy="2085904"/>
              </a:xfrm>
              <a:prstGeom prst="rect">
                <a:avLst/>
              </a:prstGeom>
            </p:spPr>
          </p:pic>
        </mc:Fallback>
      </mc:AlternateContent>
      <p:pic>
        <p:nvPicPr>
          <p:cNvPr id="88" name="Content Placeholder 11">
            <a:extLst>
              <a:ext uri="{FF2B5EF4-FFF2-40B4-BE49-F238E27FC236}">
                <a16:creationId xmlns:a16="http://schemas.microsoft.com/office/drawing/2014/main" id="{8EC06E93-2E51-4D05-9068-7DAFABBD22B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2719" y="533569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89" name="Content Placeholder 11">
            <a:extLst>
              <a:ext uri="{FF2B5EF4-FFF2-40B4-BE49-F238E27FC236}">
                <a16:creationId xmlns:a16="http://schemas.microsoft.com/office/drawing/2014/main" id="{088DDB64-67AC-463A-8D8D-B1FD90F8BEB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408" y="2776761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0" name="Content Placeholder 11">
            <a:extLst>
              <a:ext uri="{FF2B5EF4-FFF2-40B4-BE49-F238E27FC236}">
                <a16:creationId xmlns:a16="http://schemas.microsoft.com/office/drawing/2014/main" id="{EB12DD1E-72EA-41F9-995D-5D3A2A13AB2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151" y="533570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1" name="Content Placeholder 11">
            <a:extLst>
              <a:ext uri="{FF2B5EF4-FFF2-40B4-BE49-F238E27FC236}">
                <a16:creationId xmlns:a16="http://schemas.microsoft.com/office/drawing/2014/main" id="{7A181C34-42D8-45C2-9CEC-0D943AE70BF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150" y="2776762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2" name="Content Placeholder 11">
            <a:extLst>
              <a:ext uri="{FF2B5EF4-FFF2-40B4-BE49-F238E27FC236}">
                <a16:creationId xmlns:a16="http://schemas.microsoft.com/office/drawing/2014/main" id="{DBC4C7BF-94DE-4B04-A6BA-C0181C169AE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416" y="533569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3" name="Content Placeholder 11">
            <a:extLst>
              <a:ext uri="{FF2B5EF4-FFF2-40B4-BE49-F238E27FC236}">
                <a16:creationId xmlns:a16="http://schemas.microsoft.com/office/drawing/2014/main" id="{741BD994-EEB8-40AB-B224-C9EB3F6CB12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31824" y="2776761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4" name="Content Placeholder 11">
            <a:extLst>
              <a:ext uri="{FF2B5EF4-FFF2-40B4-BE49-F238E27FC236}">
                <a16:creationId xmlns:a16="http://schemas.microsoft.com/office/drawing/2014/main" id="{1566A2F6-2ADE-45E7-842B-27CC8D6F578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124" y="4924437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5" name="Content Placeholder 11">
            <a:extLst>
              <a:ext uri="{FF2B5EF4-FFF2-40B4-BE49-F238E27FC236}">
                <a16:creationId xmlns:a16="http://schemas.microsoft.com/office/drawing/2014/main" id="{FFD41C04-12D1-4206-98F0-4EB7C3439CA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153" y="5034955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6" name="Content Placeholder 11">
            <a:extLst>
              <a:ext uri="{FF2B5EF4-FFF2-40B4-BE49-F238E27FC236}">
                <a16:creationId xmlns:a16="http://schemas.microsoft.com/office/drawing/2014/main" id="{48261E79-9904-48D9-942F-353F58F9D21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5832" y="5019953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7" name="Content Placeholder 11">
            <a:extLst>
              <a:ext uri="{FF2B5EF4-FFF2-40B4-BE49-F238E27FC236}">
                <a16:creationId xmlns:a16="http://schemas.microsoft.com/office/drawing/2014/main" id="{62D025A2-C690-47E0-9FB8-C5CD81FE91C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843" y="6157448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8" name="Content Placeholder 11">
            <a:extLst>
              <a:ext uri="{FF2B5EF4-FFF2-40B4-BE49-F238E27FC236}">
                <a16:creationId xmlns:a16="http://schemas.microsoft.com/office/drawing/2014/main" id="{76520C52-305B-4D30-96B9-9DE6327A9E8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259" y="5034955"/>
            <a:ext cx="1131244" cy="1131244"/>
          </a:xfrm>
          <a:prstGeom prst="cube">
            <a:avLst>
              <a:gd name="adj" fmla="val 4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26A7AA-5616-4547-BF68-7293FF684D2E}"/>
              </a:ext>
            </a:extLst>
          </p:cNvPr>
          <p:cNvSpPr txBox="1"/>
          <p:nvPr/>
        </p:nvSpPr>
        <p:spPr>
          <a:xfrm>
            <a:off x="211467" y="7009730"/>
            <a:ext cx="111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CNN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A6812F-ECB2-42CD-8FDF-14374C27BB41}"/>
              </a:ext>
            </a:extLst>
          </p:cNvPr>
          <p:cNvSpPr txBox="1"/>
          <p:nvPr/>
        </p:nvSpPr>
        <p:spPr>
          <a:xfrm>
            <a:off x="1736285" y="6984817"/>
            <a:ext cx="111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19886C-6B90-4A1E-B18A-5B04D38C7D12}"/>
              </a:ext>
            </a:extLst>
          </p:cNvPr>
          <p:cNvSpPr txBox="1"/>
          <p:nvPr/>
        </p:nvSpPr>
        <p:spPr>
          <a:xfrm>
            <a:off x="5298513" y="6934433"/>
            <a:ext cx="111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CNN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1B5E47F-8892-4541-94F4-82240294A453}"/>
              </a:ext>
            </a:extLst>
          </p:cNvPr>
          <p:cNvSpPr txBox="1"/>
          <p:nvPr/>
        </p:nvSpPr>
        <p:spPr>
          <a:xfrm>
            <a:off x="6823331" y="6909520"/>
            <a:ext cx="111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9B4ED6-BBC8-4540-ADCA-DC573868A6B8}"/>
              </a:ext>
            </a:extLst>
          </p:cNvPr>
          <p:cNvSpPr txBox="1"/>
          <p:nvPr/>
        </p:nvSpPr>
        <p:spPr>
          <a:xfrm>
            <a:off x="9940776" y="6942071"/>
            <a:ext cx="111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CNN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B62B928-B1CC-4B5C-A225-9953EC3FB5F3}"/>
              </a:ext>
            </a:extLst>
          </p:cNvPr>
          <p:cNvSpPr txBox="1"/>
          <p:nvPr/>
        </p:nvSpPr>
        <p:spPr>
          <a:xfrm>
            <a:off x="11465594" y="6917158"/>
            <a:ext cx="111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CC842FC-7D42-4088-A0CB-83DF72D15B8A}"/>
              </a:ext>
            </a:extLst>
          </p:cNvPr>
          <p:cNvSpPr txBox="1"/>
          <p:nvPr/>
        </p:nvSpPr>
        <p:spPr>
          <a:xfrm>
            <a:off x="13764474" y="533569"/>
            <a:ext cx="461665" cy="900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A430743-997F-4401-89B3-503F24B43FEF}"/>
              </a:ext>
            </a:extLst>
          </p:cNvPr>
          <p:cNvSpPr txBox="1"/>
          <p:nvPr/>
        </p:nvSpPr>
        <p:spPr>
          <a:xfrm>
            <a:off x="13805952" y="1738964"/>
            <a:ext cx="461665" cy="900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Ours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F247F7-4837-40BF-ACFE-23DB5DE1F6E3}"/>
              </a:ext>
            </a:extLst>
          </p:cNvPr>
          <p:cNvSpPr txBox="1"/>
          <p:nvPr/>
        </p:nvSpPr>
        <p:spPr>
          <a:xfrm>
            <a:off x="13783472" y="2944359"/>
            <a:ext cx="461665" cy="900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5AD4DFF-790F-4B6A-B30F-DD47DBAD919B}"/>
              </a:ext>
            </a:extLst>
          </p:cNvPr>
          <p:cNvSpPr txBox="1"/>
          <p:nvPr/>
        </p:nvSpPr>
        <p:spPr>
          <a:xfrm>
            <a:off x="13824950" y="4149754"/>
            <a:ext cx="461665" cy="900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Ours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A4DFB3-24CD-43BC-A060-6E3F7B572FF6}"/>
              </a:ext>
            </a:extLst>
          </p:cNvPr>
          <p:cNvSpPr txBox="1"/>
          <p:nvPr/>
        </p:nvSpPr>
        <p:spPr>
          <a:xfrm>
            <a:off x="13790500" y="5155086"/>
            <a:ext cx="461665" cy="900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BF057BB-9D07-45FD-B4B5-A3EA04C03299}"/>
              </a:ext>
            </a:extLst>
          </p:cNvPr>
          <p:cNvSpPr txBox="1"/>
          <p:nvPr/>
        </p:nvSpPr>
        <p:spPr>
          <a:xfrm>
            <a:off x="13831978" y="6360481"/>
            <a:ext cx="461665" cy="900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20727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89B800226AAF449A5A85298B675C76" ma:contentTypeVersion="13" ma:contentTypeDescription="Create a new document." ma:contentTypeScope="" ma:versionID="871f805fba33366e85a2d482eea2f863">
  <xsd:schema xmlns:xsd="http://www.w3.org/2001/XMLSchema" xmlns:xs="http://www.w3.org/2001/XMLSchema" xmlns:p="http://schemas.microsoft.com/office/2006/metadata/properties" xmlns:ns3="21da20ed-e65b-4efe-91e7-4e8860b4bdf3" xmlns:ns4="69d832ca-a5d0-4417-82e1-1dbac1ae9b55" targetNamespace="http://schemas.microsoft.com/office/2006/metadata/properties" ma:root="true" ma:fieldsID="ece801e97d0c5fa00d4c96e7b58ff8ef" ns3:_="" ns4:_="">
    <xsd:import namespace="21da20ed-e65b-4efe-91e7-4e8860b4bdf3"/>
    <xsd:import namespace="69d832ca-a5d0-4417-82e1-1dbac1ae9b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a20ed-e65b-4efe-91e7-4e8860b4b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832ca-a5d0-4417-82e1-1dbac1ae9b5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66EF0E-412E-4B5A-88BE-36FE8F7498BC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69d832ca-a5d0-4417-82e1-1dbac1ae9b55"/>
    <ds:schemaRef ds:uri="21da20ed-e65b-4efe-91e7-4e8860b4bdf3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6A5B476-15DF-4067-B1D4-FD301A3F8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da20ed-e65b-4efe-91e7-4e8860b4bdf3"/>
    <ds:schemaRef ds:uri="69d832ca-a5d0-4417-82e1-1dbac1ae9b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472B28-882A-4646-AD57-ECA934B9730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</TotalTime>
  <Words>40</Words>
  <Application>Microsoft Office PowerPoint</Application>
  <PresentationFormat>Custom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Jianqiao Ni</dc:creator>
  <cp:lastModifiedBy>Jianqiao Ni</cp:lastModifiedBy>
  <cp:revision>2</cp:revision>
  <dcterms:created xsi:type="dcterms:W3CDTF">2022-03-22T06:35:43Z</dcterms:created>
  <dcterms:modified xsi:type="dcterms:W3CDTF">2022-04-08T21:38:14Z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0x0101007989B800226AAF449A5A85298B675C76</vt:lpwstr>
  </property>
</Properties>
</file>